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9601200" cy="73152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2" autoAdjust="0"/>
    <p:restoredTop sz="86477" autoAdjust="0"/>
  </p:normalViewPr>
  <p:slideViewPr>
    <p:cSldViewPr snapToGrid="0">
      <p:cViewPr varScale="1">
        <p:scale>
          <a:sx n="55" d="100"/>
          <a:sy n="55" d="100"/>
        </p:scale>
        <p:origin x="-408" y="-102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550D0-5AE3-4CA3-AB92-57DDDD1868F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7613" y="696913"/>
            <a:ext cx="45751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C7BD9-E29D-4C58-BA29-18EE46522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PASTA</a:t>
            </a:r>
            <a:r>
              <a:rPr lang="en-US" baseline="0" dirty="0" smtClean="0"/>
              <a:t> Sauce/Salsa Jars: Use a paper slicer to cut between the labels and slice off </a:t>
            </a:r>
            <a:r>
              <a:rPr lang="en-US" baseline="0" smtClean="0"/>
              <a:t>the bottom.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7BD9-E29D-4C58-BA29-18EE46522F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3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197187"/>
            <a:ext cx="8161020" cy="254677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3842174"/>
            <a:ext cx="7200900" cy="176614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9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389467"/>
            <a:ext cx="2070259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389467"/>
            <a:ext cx="6090761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1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1823722"/>
            <a:ext cx="8281035" cy="304291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4895429"/>
            <a:ext cx="8281035" cy="160019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4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1947333"/>
            <a:ext cx="408051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1947333"/>
            <a:ext cx="408051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389468"/>
            <a:ext cx="8281035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1793241"/>
            <a:ext cx="4061757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2672080"/>
            <a:ext cx="4061757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1793241"/>
            <a:ext cx="4081761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2672080"/>
            <a:ext cx="4081761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6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7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053255"/>
            <a:ext cx="4860608" cy="51985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9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053255"/>
            <a:ext cx="4860608" cy="51985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6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1947333"/>
            <a:ext cx="828103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8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4651" y="516003"/>
            <a:ext cx="3780421" cy="2725262"/>
            <a:chOff x="1798380" y="1455911"/>
            <a:chExt cx="6004501" cy="4328578"/>
          </a:xfrm>
        </p:grpSpPr>
        <p:pic>
          <p:nvPicPr>
            <p:cNvPr id="25" name="Picture 24" descr="http://rlv.zcache.com/orange_and_white_gingham_tablecloth_manualwwtablecloth-raa610d244a1d47c194bac985f4165476_zkb6q_324.jpg?rlvnet=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20" b="20633"/>
            <a:stretch/>
          </p:blipFill>
          <p:spPr bwMode="auto">
            <a:xfrm>
              <a:off x="1828799" y="1877210"/>
              <a:ext cx="5539719" cy="3276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830" y="2478874"/>
              <a:ext cx="1990725" cy="197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Donut 26"/>
            <p:cNvSpPr/>
            <p:nvPr/>
          </p:nvSpPr>
          <p:spPr>
            <a:xfrm>
              <a:off x="3073731" y="1938249"/>
              <a:ext cx="3052923" cy="3052925"/>
            </a:xfrm>
            <a:prstGeom prst="donut">
              <a:avLst>
                <a:gd name="adj" fmla="val 17097"/>
              </a:avLst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solidFill>
                <a:sysClr val="window" lastClr="FFFFFF">
                  <a:lumMod val="7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TextBox 3"/>
            <p:cNvSpPr txBox="1"/>
            <p:nvPr/>
          </p:nvSpPr>
          <p:spPr>
            <a:xfrm>
              <a:off x="3455851" y="2286000"/>
              <a:ext cx="2288682" cy="20069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numCol="1" rtlCol="0">
              <a:prstTxWarp prst="textArchUp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Power of Change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TextBox 6"/>
            <p:cNvSpPr txBox="1"/>
            <p:nvPr/>
          </p:nvSpPr>
          <p:spPr>
            <a:xfrm>
              <a:off x="3305602" y="2496922"/>
              <a:ext cx="2589180" cy="22704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numCol="1" rtlCol="0">
              <a:prstTxWarp prst="textArchDown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•   50</a:t>
              </a: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₵ </a:t>
              </a: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Challenge   •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TextBox 7"/>
            <p:cNvSpPr txBox="1"/>
            <p:nvPr/>
          </p:nvSpPr>
          <p:spPr>
            <a:xfrm>
              <a:off x="4569354" y="3875496"/>
              <a:ext cx="573376" cy="3666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50₵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1" name="Picture 30" descr="http://www.clipartbest.com/cliparts/4cb/KkE/4cbKkEnni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r="34391"/>
            <a:stretch/>
          </p:blipFill>
          <p:spPr bwMode="auto">
            <a:xfrm>
              <a:off x="6321871" y="1981199"/>
              <a:ext cx="527503" cy="3020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31" descr="http://www.clipartbest.com/cliparts/4cb/KkE/4cbKkEnni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84" r="50000"/>
            <a:stretch/>
          </p:blipFill>
          <p:spPr bwMode="auto">
            <a:xfrm>
              <a:off x="2380892" y="1981199"/>
              <a:ext cx="561524" cy="3020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/>
            <p:cNvSpPr/>
            <p:nvPr/>
          </p:nvSpPr>
          <p:spPr>
            <a:xfrm>
              <a:off x="1900513" y="5148988"/>
              <a:ext cx="5357340" cy="63550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Check out </a:t>
              </a:r>
              <a:r>
                <a:rPr kumimoji="0" lang="en-US" sz="1000" b="0" i="0" u="sng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+mn-cs"/>
                </a:rPr>
                <a:t>http://power-of-change.weebly.com/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to record your participation in the challenge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526280" y="1455911"/>
              <a:ext cx="3276601" cy="41551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07950" marR="0" lvl="0" indent="-1079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1" i="0" u="none" strike="noStrike" kern="1200" cap="none" spc="-15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TEENS </a:t>
              </a:r>
              <a:r>
                <a:rPr kumimoji="0" lang="en-US" sz="1100" b="1" i="0" u="none" strike="noStrike" kern="1200" cap="none" spc="-15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make a difference</a:t>
              </a:r>
              <a:endParaRPr kumimoji="0" lang="en-US" sz="1100" b="0" i="0" u="none" strike="noStrike" kern="1200" cap="none" spc="-15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798380" y="1455913"/>
              <a:ext cx="3276599" cy="41551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-150" normalizeH="0" baseline="0" noProof="0" dirty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CHALLENGE </a:t>
              </a:r>
              <a:r>
                <a:rPr kumimoji="0" lang="en-US" sz="1100" b="1" i="0" u="none" strike="noStrike" kern="1200" cap="none" spc="-15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friends to give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7" name="TextBox 1"/>
          <p:cNvSpPr txBox="1"/>
          <p:nvPr/>
        </p:nvSpPr>
        <p:spPr>
          <a:xfrm>
            <a:off x="3319311" y="455331"/>
            <a:ext cx="596028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0" b="1" spc="-300" dirty="0" smtClean="0">
                <a:solidFill>
                  <a:srgbClr val="F79646"/>
                </a:solidFill>
                <a:latin typeface="Arial Black" pitchFamily="34" charset="0"/>
              </a:rPr>
              <a:t>H</a:t>
            </a:r>
            <a:r>
              <a:rPr lang="en-US" sz="8800" b="1" spc="-300" dirty="0" smtClean="0">
                <a:solidFill>
                  <a:srgbClr val="F79646"/>
                </a:solidFill>
                <a:latin typeface="Arial Black" pitchFamily="34" charset="0"/>
              </a:rPr>
              <a:t>UNGER</a:t>
            </a:r>
            <a:endParaRPr lang="en-US" sz="8800" b="1" spc="-300" dirty="0">
              <a:solidFill>
                <a:srgbClr val="F79646"/>
              </a:solidFill>
              <a:latin typeface="Arial Black" pitchFamily="34" charset="0"/>
            </a:endParaRPr>
          </a:p>
        </p:txBody>
      </p:sp>
      <p:sp>
        <p:nvSpPr>
          <p:cNvPr id="38" name="TextBox 2"/>
          <p:cNvSpPr txBox="1"/>
          <p:nvPr/>
        </p:nvSpPr>
        <p:spPr>
          <a:xfrm>
            <a:off x="4798133" y="614389"/>
            <a:ext cx="2270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spc="300" dirty="0" smtClean="0">
                <a:solidFill>
                  <a:prstClr val="black"/>
                </a:solidFill>
                <a:latin typeface="Arial Black" pitchFamily="34" charset="0"/>
              </a:rPr>
              <a:t>fight</a:t>
            </a:r>
            <a:endParaRPr lang="en-US" sz="5400" spc="3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39" name="TextBox 10"/>
          <p:cNvSpPr txBox="1"/>
          <p:nvPr/>
        </p:nvSpPr>
        <p:spPr>
          <a:xfrm>
            <a:off x="3457188" y="2208628"/>
            <a:ext cx="3387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888" marR="0" lvl="0" indent="-1158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the 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power to make change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 change</a:t>
            </a:r>
          </a:p>
          <a:p>
            <a:pPr marL="115888" marR="0" lvl="0" indent="-1158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 cents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provide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1-1/2 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meals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12"/>
          <p:cNvSpPr txBox="1"/>
          <p:nvPr/>
        </p:nvSpPr>
        <p:spPr>
          <a:xfrm>
            <a:off x="6639841" y="845222"/>
            <a:ext cx="2625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888" marR="0" lvl="0" indent="-1158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9 people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food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insecure</a:t>
            </a:r>
          </a:p>
          <a:p>
            <a:pPr marL="115888" marR="0" lvl="0" indent="-1158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4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children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risk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398180" y="2824339"/>
            <a:ext cx="5948068" cy="2539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solidFill>
                  <a:sysClr val="window" lastClr="FFFFFF">
                    <a:lumMod val="65000"/>
                  </a:sys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US" sz="1050" dirty="0">
                <a:solidFill>
                  <a:sysClr val="window" lastClr="FFFFFF">
                    <a:lumMod val="65000"/>
                  </a:sys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donations will be directed to </a:t>
            </a:r>
            <a:r>
              <a:rPr lang="en-US" sz="1050" dirty="0" smtClean="0">
                <a:solidFill>
                  <a:sysClr val="window" lastClr="FFFFFF">
                    <a:lumMod val="65000"/>
                  </a:sys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regional food bank.</a:t>
            </a:r>
            <a:endParaRPr lang="en-US" sz="1050" dirty="0">
              <a:solidFill>
                <a:sysClr val="window" lastClr="FFFFFF">
                  <a:lumMod val="65000"/>
                </a:sys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560376" y="2825082"/>
            <a:ext cx="5623677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sp>
        <p:nvSpPr>
          <p:cNvPr id="43" name="TextBox 2"/>
          <p:cNvSpPr txBox="1"/>
          <p:nvPr/>
        </p:nvSpPr>
        <p:spPr>
          <a:xfrm>
            <a:off x="7447461" y="1916835"/>
            <a:ext cx="2009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spc="300" dirty="0" smtClean="0">
                <a:solidFill>
                  <a:prstClr val="black"/>
                </a:solidFill>
                <a:latin typeface="Arial Black" pitchFamily="34" charset="0"/>
              </a:rPr>
              <a:t>now</a:t>
            </a:r>
            <a:endParaRPr lang="en-US" sz="5400" spc="300" dirty="0">
              <a:solidFill>
                <a:prstClr val="black"/>
              </a:solidFill>
              <a:latin typeface="Arial Black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4651" y="3248316"/>
            <a:ext cx="3780421" cy="2725262"/>
            <a:chOff x="1798380" y="1455911"/>
            <a:chExt cx="6004501" cy="4328578"/>
          </a:xfrm>
        </p:grpSpPr>
        <p:pic>
          <p:nvPicPr>
            <p:cNvPr id="45" name="Picture 44" descr="http://rlv.zcache.com/orange_and_white_gingham_tablecloth_manualwwtablecloth-raa610d244a1d47c194bac985f4165476_zkb6q_324.jpg?rlvnet=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20" b="20633"/>
            <a:stretch/>
          </p:blipFill>
          <p:spPr bwMode="auto">
            <a:xfrm>
              <a:off x="1828799" y="1877210"/>
              <a:ext cx="5539719" cy="3276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4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830" y="2478874"/>
              <a:ext cx="1990725" cy="197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Donut 46"/>
            <p:cNvSpPr/>
            <p:nvPr/>
          </p:nvSpPr>
          <p:spPr>
            <a:xfrm>
              <a:off x="3073731" y="1938249"/>
              <a:ext cx="3052923" cy="3052925"/>
            </a:xfrm>
            <a:prstGeom prst="donut">
              <a:avLst>
                <a:gd name="adj" fmla="val 17097"/>
              </a:avLst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solidFill>
                <a:sysClr val="window" lastClr="FFFFFF">
                  <a:lumMod val="7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TextBox 3"/>
            <p:cNvSpPr txBox="1"/>
            <p:nvPr/>
          </p:nvSpPr>
          <p:spPr>
            <a:xfrm>
              <a:off x="3455851" y="2286000"/>
              <a:ext cx="2288682" cy="20069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numCol="1" rtlCol="0">
              <a:prstTxWarp prst="textArchUp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Power of Change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TextBox 6"/>
            <p:cNvSpPr txBox="1"/>
            <p:nvPr/>
          </p:nvSpPr>
          <p:spPr>
            <a:xfrm>
              <a:off x="3305602" y="2496922"/>
              <a:ext cx="2589180" cy="22704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numCol="1" rtlCol="0">
              <a:prstTxWarp prst="textArchDown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•   50</a:t>
              </a: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₵ </a:t>
              </a: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Challenge   •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TextBox 7"/>
            <p:cNvSpPr txBox="1"/>
            <p:nvPr/>
          </p:nvSpPr>
          <p:spPr>
            <a:xfrm>
              <a:off x="4569354" y="3875496"/>
              <a:ext cx="573376" cy="3666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50₵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51" name="Picture 50" descr="http://www.clipartbest.com/cliparts/4cb/KkE/4cbKkEnni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r="34391"/>
            <a:stretch/>
          </p:blipFill>
          <p:spPr bwMode="auto">
            <a:xfrm>
              <a:off x="6321871" y="1981199"/>
              <a:ext cx="527503" cy="3020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51" descr="http://www.clipartbest.com/cliparts/4cb/KkE/4cbKkEnni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84" r="50000"/>
            <a:stretch/>
          </p:blipFill>
          <p:spPr bwMode="auto">
            <a:xfrm>
              <a:off x="2380892" y="1981199"/>
              <a:ext cx="561524" cy="3020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Rectangle 52"/>
            <p:cNvSpPr/>
            <p:nvPr/>
          </p:nvSpPr>
          <p:spPr>
            <a:xfrm>
              <a:off x="1900513" y="5148988"/>
              <a:ext cx="5357340" cy="63550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Check out </a:t>
              </a:r>
              <a:r>
                <a:rPr kumimoji="0" lang="en-US" sz="1000" b="0" i="0" u="sng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+mn-cs"/>
                </a:rPr>
                <a:t>http://power-of-change.weebly.com/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to record your participation in the challenge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526280" y="1455911"/>
              <a:ext cx="3276601" cy="41551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07950" marR="0" lvl="0" indent="-1079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1" i="0" u="none" strike="noStrike" kern="1200" cap="none" spc="-15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TEENS </a:t>
              </a:r>
              <a:r>
                <a:rPr kumimoji="0" lang="en-US" sz="1100" b="1" i="0" u="none" strike="noStrike" kern="1200" cap="none" spc="-15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make a difference</a:t>
              </a:r>
              <a:endParaRPr kumimoji="0" lang="en-US" sz="1100" b="0" i="0" u="none" strike="noStrike" kern="1200" cap="none" spc="-15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798380" y="1455913"/>
              <a:ext cx="3276599" cy="41551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-150" normalizeH="0" baseline="0" noProof="0" dirty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CHALLENGE </a:t>
              </a:r>
              <a:r>
                <a:rPr kumimoji="0" lang="en-US" sz="1100" b="1" i="0" u="none" strike="noStrike" kern="1200" cap="none" spc="-15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friends to give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7" name="TextBox 1"/>
          <p:cNvSpPr txBox="1"/>
          <p:nvPr/>
        </p:nvSpPr>
        <p:spPr>
          <a:xfrm>
            <a:off x="3319311" y="3187644"/>
            <a:ext cx="596028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0" b="1" spc="-300" dirty="0" smtClean="0">
                <a:solidFill>
                  <a:srgbClr val="F79646"/>
                </a:solidFill>
                <a:latin typeface="Arial Black" pitchFamily="34" charset="0"/>
              </a:rPr>
              <a:t>H</a:t>
            </a:r>
            <a:r>
              <a:rPr lang="en-US" sz="8800" b="1" spc="-300" dirty="0" smtClean="0">
                <a:solidFill>
                  <a:srgbClr val="F79646"/>
                </a:solidFill>
                <a:latin typeface="Arial Black" pitchFamily="34" charset="0"/>
              </a:rPr>
              <a:t>UNGER</a:t>
            </a:r>
            <a:endParaRPr lang="en-US" sz="8800" b="1" spc="-300" dirty="0">
              <a:solidFill>
                <a:srgbClr val="F79646"/>
              </a:solidFill>
              <a:latin typeface="Arial Black" pitchFamily="34" charset="0"/>
            </a:endParaRPr>
          </a:p>
        </p:txBody>
      </p:sp>
      <p:sp>
        <p:nvSpPr>
          <p:cNvPr id="58" name="TextBox 2"/>
          <p:cNvSpPr txBox="1"/>
          <p:nvPr/>
        </p:nvSpPr>
        <p:spPr>
          <a:xfrm>
            <a:off x="4798133" y="3346702"/>
            <a:ext cx="2270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spc="300" dirty="0" smtClean="0">
                <a:solidFill>
                  <a:prstClr val="black"/>
                </a:solidFill>
                <a:latin typeface="Arial Black" pitchFamily="34" charset="0"/>
              </a:rPr>
              <a:t>fight</a:t>
            </a:r>
            <a:endParaRPr lang="en-US" sz="5400" spc="3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59" name="TextBox 10"/>
          <p:cNvSpPr txBox="1"/>
          <p:nvPr/>
        </p:nvSpPr>
        <p:spPr>
          <a:xfrm>
            <a:off x="3457188" y="4940941"/>
            <a:ext cx="3387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888" marR="0" lvl="0" indent="-1158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the 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power to make change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 change</a:t>
            </a:r>
          </a:p>
          <a:p>
            <a:pPr marL="115888" marR="0" lvl="0" indent="-1158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 cents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provide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1-1/2 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meals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Box 12"/>
          <p:cNvSpPr txBox="1"/>
          <p:nvPr/>
        </p:nvSpPr>
        <p:spPr>
          <a:xfrm>
            <a:off x="6639841" y="3577535"/>
            <a:ext cx="2625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888" marR="0" lvl="0" indent="-1158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9 people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food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insecure</a:t>
            </a:r>
          </a:p>
          <a:p>
            <a:pPr marL="115888" marR="0" lvl="0" indent="-1158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4 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children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risk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398180" y="5556652"/>
            <a:ext cx="5948068" cy="2539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solidFill>
                  <a:sysClr val="window" lastClr="FFFFFF">
                    <a:lumMod val="65000"/>
                  </a:sys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US" sz="1050" dirty="0">
                <a:solidFill>
                  <a:sysClr val="window" lastClr="FFFFFF">
                    <a:lumMod val="65000"/>
                  </a:sys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donations will be directed to </a:t>
            </a:r>
            <a:r>
              <a:rPr lang="en-US" sz="1050" dirty="0" smtClean="0">
                <a:solidFill>
                  <a:sysClr val="window" lastClr="FFFFFF">
                    <a:lumMod val="65000"/>
                  </a:sys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regional food bank.</a:t>
            </a:r>
            <a:endParaRPr lang="en-US" sz="1050" dirty="0">
              <a:solidFill>
                <a:sysClr val="window" lastClr="FFFFFF">
                  <a:lumMod val="65000"/>
                </a:sys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3560376" y="5557395"/>
            <a:ext cx="5623677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sp>
        <p:nvSpPr>
          <p:cNvPr id="63" name="TextBox 2"/>
          <p:cNvSpPr txBox="1"/>
          <p:nvPr/>
        </p:nvSpPr>
        <p:spPr>
          <a:xfrm>
            <a:off x="7447461" y="4649148"/>
            <a:ext cx="2009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spc="300" dirty="0" smtClean="0">
                <a:solidFill>
                  <a:prstClr val="black"/>
                </a:solidFill>
                <a:latin typeface="Arial Black" pitchFamily="34" charset="0"/>
              </a:rPr>
              <a:t>now</a:t>
            </a:r>
            <a:endParaRPr lang="en-US" sz="5400" spc="3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92" y="7068979"/>
            <a:ext cx="5196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PASTA</a:t>
            </a:r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52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149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Big Brothers Big Sisters of Massachusetts Bay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Lee</dc:creator>
  <cp:lastModifiedBy>Hewlett-Packard Company</cp:lastModifiedBy>
  <cp:revision>9</cp:revision>
  <cp:lastPrinted>2015-08-07T12:54:52Z</cp:lastPrinted>
  <dcterms:created xsi:type="dcterms:W3CDTF">2015-07-28T11:54:29Z</dcterms:created>
  <dcterms:modified xsi:type="dcterms:W3CDTF">2016-09-02T11:18:17Z</dcterms:modified>
</cp:coreProperties>
</file>