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601200" cy="73152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477" autoAdjust="0"/>
  </p:normalViewPr>
  <p:slideViewPr>
    <p:cSldViewPr snapToGrid="0">
      <p:cViewPr varScale="1">
        <p:scale>
          <a:sx n="55" d="100"/>
          <a:sy n="55" d="100"/>
        </p:scale>
        <p:origin x="-408" y="-102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50D0-5AE3-4CA3-AB92-57DDDD1868F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7BD9-E29D-4C58-BA29-18EE46522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SNAPPLE/NANTUCKET</a:t>
            </a:r>
            <a:r>
              <a:rPr lang="en-US" baseline="0" dirty="0" smtClean="0"/>
              <a:t> bottles: prints two to a page, use paper slicer to cut off the bottom and between the labels.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7BD9-E29D-4C58-BA29-18EE46522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1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6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D685-1E5D-4E28-A7BD-9F8C6E9B45A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1F95-27B5-420C-BCCA-B41FCF98C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1"/>
          <p:cNvSpPr txBox="1"/>
          <p:nvPr/>
        </p:nvSpPr>
        <p:spPr>
          <a:xfrm>
            <a:off x="3347840" y="904890"/>
            <a:ext cx="45672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500" b="1" spc="-300" dirty="0" smtClean="0">
                <a:solidFill>
                  <a:srgbClr val="F79646"/>
                </a:solidFill>
                <a:latin typeface="Arial Black" pitchFamily="34" charset="0"/>
              </a:rPr>
              <a:t>H</a:t>
            </a:r>
            <a:r>
              <a:rPr lang="en-US" sz="6600" b="1" spc="-300" dirty="0" smtClean="0">
                <a:solidFill>
                  <a:srgbClr val="F79646"/>
                </a:solidFill>
                <a:latin typeface="Arial Black" pitchFamily="34" charset="0"/>
              </a:rPr>
              <a:t>UNGER</a:t>
            </a:r>
            <a:endParaRPr lang="en-US" sz="6600" b="1" spc="-300" dirty="0">
              <a:solidFill>
                <a:srgbClr val="F79646"/>
              </a:solidFill>
              <a:latin typeface="Arial Black" pitchFamily="34" charset="0"/>
            </a:endParaRPr>
          </a:p>
        </p:txBody>
      </p:sp>
      <p:sp>
        <p:nvSpPr>
          <p:cNvPr id="66" name="TextBox 2"/>
          <p:cNvSpPr txBox="1"/>
          <p:nvPr/>
        </p:nvSpPr>
        <p:spPr>
          <a:xfrm>
            <a:off x="4523632" y="916109"/>
            <a:ext cx="2402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pc="280" dirty="0" smtClean="0">
                <a:solidFill>
                  <a:prstClr val="black"/>
                </a:solidFill>
                <a:latin typeface="Arial Black" pitchFamily="34" charset="0"/>
              </a:rPr>
              <a:t>fight</a:t>
            </a:r>
            <a:endParaRPr lang="en-US" sz="6000" spc="28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67" name="TextBox 10"/>
          <p:cNvSpPr txBox="1"/>
          <p:nvPr/>
        </p:nvSpPr>
        <p:spPr>
          <a:xfrm>
            <a:off x="3455779" y="2365784"/>
            <a:ext cx="25567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provide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1-1/2 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meals</a:t>
            </a:r>
          </a:p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the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to make 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ith change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90735" y="3110239"/>
            <a:ext cx="417757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0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1000" dirty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donations will be directed to </a:t>
            </a:r>
            <a:r>
              <a:rPr lang="en-US" sz="100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regional food bank.</a:t>
            </a:r>
            <a:endParaRPr lang="en-US" sz="1000" dirty="0">
              <a:solidFill>
                <a:sysClr val="window" lastClr="FFFFFF">
                  <a:lumMod val="65000"/>
                </a:sys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dirty="0">
              <a:solidFill>
                <a:sysClr val="window" lastClr="FFFFFF">
                  <a:lumMod val="65000"/>
                </a:sys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3601380" y="3100822"/>
            <a:ext cx="4166933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pic>
        <p:nvPicPr>
          <p:cNvPr id="71" name="Picture 70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t="20220" r="3110" b="20633"/>
          <a:stretch/>
        </p:blipFill>
        <p:spPr bwMode="auto">
          <a:xfrm>
            <a:off x="152400" y="1059898"/>
            <a:ext cx="3281680" cy="20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934" y="1438704"/>
            <a:ext cx="1253356" cy="12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Donut 72"/>
          <p:cNvSpPr/>
          <p:nvPr/>
        </p:nvSpPr>
        <p:spPr>
          <a:xfrm>
            <a:off x="838555" y="1098328"/>
            <a:ext cx="1922114" cy="1922114"/>
          </a:xfrm>
          <a:prstGeom prst="donut">
            <a:avLst>
              <a:gd name="adj" fmla="val 17097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3"/>
          <p:cNvSpPr txBox="1"/>
          <p:nvPr/>
        </p:nvSpPr>
        <p:spPr>
          <a:xfrm>
            <a:off x="1079137" y="1317271"/>
            <a:ext cx="1440949" cy="1263560"/>
          </a:xfrm>
          <a:prstGeom prst="rect">
            <a:avLst/>
          </a:prstGeom>
          <a:noFill/>
          <a:ln>
            <a:noFill/>
          </a:ln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Power of Change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6"/>
          <p:cNvSpPr txBox="1"/>
          <p:nvPr/>
        </p:nvSpPr>
        <p:spPr>
          <a:xfrm>
            <a:off x="984541" y="1450067"/>
            <a:ext cx="1630142" cy="1429462"/>
          </a:xfrm>
          <a:prstGeom prst="rect">
            <a:avLst/>
          </a:prstGeom>
          <a:noFill/>
          <a:ln>
            <a:noFill/>
          </a:ln>
        </p:spPr>
        <p:txBody>
          <a:bodyPr spcFirstLastPara="1" wrap="none" numCol="1" rtlCol="0">
            <a:prstTxWarp prst="textArchDown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•   50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₵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Challenge   •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"/>
          <p:cNvSpPr txBox="1"/>
          <p:nvPr/>
        </p:nvSpPr>
        <p:spPr>
          <a:xfrm>
            <a:off x="1780196" y="2318014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50₵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7" name="Picture 76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4391"/>
          <a:stretch/>
        </p:blipFill>
        <p:spPr bwMode="auto">
          <a:xfrm>
            <a:off x="2883577" y="1125369"/>
            <a:ext cx="332115" cy="190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 descr="http://www.clipartbest.com/cliparts/4cb/KkE/4cbKkEnni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4" r="50000"/>
          <a:stretch/>
        </p:blipFill>
        <p:spPr bwMode="auto">
          <a:xfrm>
            <a:off x="402345" y="1125369"/>
            <a:ext cx="353534" cy="190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/>
          <p:cNvSpPr/>
          <p:nvPr/>
        </p:nvSpPr>
        <p:spPr>
          <a:xfrm>
            <a:off x="99900" y="3109641"/>
            <a:ext cx="337297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http://power-of-change.weebly.com/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record your participation in the challenge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72721" y="754010"/>
            <a:ext cx="324764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TEENS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make a difference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2720" y="510170"/>
            <a:ext cx="3238407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CHALLENGE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friends to give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10"/>
          <p:cNvSpPr txBox="1"/>
          <p:nvPr/>
        </p:nvSpPr>
        <p:spPr>
          <a:xfrm>
            <a:off x="3544191" y="798402"/>
            <a:ext cx="2871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in 9 people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eastern MA is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insecure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10"/>
          <p:cNvSpPr txBox="1"/>
          <p:nvPr/>
        </p:nvSpPr>
        <p:spPr>
          <a:xfrm>
            <a:off x="6120684" y="798402"/>
            <a:ext cx="1712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100" b="1" i="1" u="none" strike="noStrike" kern="1200" cap="none" spc="0" normalizeH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4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</a:t>
            </a:r>
          </a:p>
        </p:txBody>
      </p:sp>
      <p:sp>
        <p:nvSpPr>
          <p:cNvPr id="85" name="TextBox 1"/>
          <p:cNvSpPr txBox="1"/>
          <p:nvPr/>
        </p:nvSpPr>
        <p:spPr>
          <a:xfrm>
            <a:off x="3347836" y="3909346"/>
            <a:ext cx="45672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500" b="1" spc="-300" dirty="0" smtClean="0">
                <a:solidFill>
                  <a:srgbClr val="F79646"/>
                </a:solidFill>
                <a:latin typeface="Arial Black" pitchFamily="34" charset="0"/>
              </a:rPr>
              <a:t>H</a:t>
            </a:r>
            <a:r>
              <a:rPr lang="en-US" sz="6600" b="1" spc="-300" dirty="0" smtClean="0">
                <a:solidFill>
                  <a:srgbClr val="F79646"/>
                </a:solidFill>
                <a:latin typeface="Arial Black" pitchFamily="34" charset="0"/>
              </a:rPr>
              <a:t>UNGER</a:t>
            </a:r>
            <a:endParaRPr lang="en-US" sz="6600" b="1" spc="-300" dirty="0">
              <a:solidFill>
                <a:srgbClr val="F79646"/>
              </a:solidFill>
              <a:latin typeface="Arial Black" pitchFamily="34" charset="0"/>
            </a:endParaRPr>
          </a:p>
        </p:txBody>
      </p:sp>
      <p:sp>
        <p:nvSpPr>
          <p:cNvPr id="86" name="TextBox 2"/>
          <p:cNvSpPr txBox="1"/>
          <p:nvPr/>
        </p:nvSpPr>
        <p:spPr>
          <a:xfrm>
            <a:off x="4523628" y="3920565"/>
            <a:ext cx="2402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pc="280" dirty="0" smtClean="0">
                <a:solidFill>
                  <a:prstClr val="black"/>
                </a:solidFill>
                <a:latin typeface="Arial Black" pitchFamily="34" charset="0"/>
              </a:rPr>
              <a:t>fight</a:t>
            </a:r>
            <a:endParaRPr lang="en-US" sz="6000" spc="28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87" name="TextBox 10"/>
          <p:cNvSpPr txBox="1"/>
          <p:nvPr/>
        </p:nvSpPr>
        <p:spPr>
          <a:xfrm>
            <a:off x="3455775" y="5370240"/>
            <a:ext cx="25567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provide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1-1/2 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meals</a:t>
            </a:r>
          </a:p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the 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to make 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ith change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590731" y="6114690"/>
            <a:ext cx="4177578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0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1000" dirty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donations will be directed to </a:t>
            </a:r>
            <a:r>
              <a:rPr lang="en-US" sz="1000" dirty="0" smtClean="0">
                <a:solidFill>
                  <a:sysClr val="window" lastClr="FFFFFF">
                    <a:lumMod val="65000"/>
                  </a:sys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regional food bank.</a:t>
            </a:r>
            <a:endParaRPr lang="en-US" sz="1000" dirty="0">
              <a:solidFill>
                <a:sysClr val="window" lastClr="FFFFFF">
                  <a:lumMod val="65000"/>
                </a:sys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601376" y="6105273"/>
            <a:ext cx="4166933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</p:cxnSp>
      <p:grpSp>
        <p:nvGrpSpPr>
          <p:cNvPr id="90" name="Group 89"/>
          <p:cNvGrpSpPr/>
          <p:nvPr/>
        </p:nvGrpSpPr>
        <p:grpSpPr>
          <a:xfrm>
            <a:off x="99896" y="3514626"/>
            <a:ext cx="3372970" cy="2999581"/>
            <a:chOff x="435180" y="310595"/>
            <a:chExt cx="3372970" cy="2999581"/>
          </a:xfrm>
        </p:grpSpPr>
        <p:pic>
          <p:nvPicPr>
            <p:cNvPr id="91" name="Picture 90" descr="http://rlv.zcache.com/orange_and_white_gingham_tablecloth_manualwwtablecloth-raa610d244a1d47c194bac985f4165476_zkb6q_324.jpg?rlvnet=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0" t="20220" r="3110" b="20633"/>
            <a:stretch/>
          </p:blipFill>
          <p:spPr bwMode="auto">
            <a:xfrm>
              <a:off x="487680" y="860323"/>
              <a:ext cx="3281680" cy="2062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9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8214" y="1239129"/>
              <a:ext cx="1253356" cy="1241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3" name="Donut 92"/>
            <p:cNvSpPr/>
            <p:nvPr/>
          </p:nvSpPr>
          <p:spPr>
            <a:xfrm>
              <a:off x="1173835" y="898753"/>
              <a:ext cx="1922114" cy="1922114"/>
            </a:xfrm>
            <a:prstGeom prst="donut">
              <a:avLst>
                <a:gd name="adj" fmla="val 17097"/>
              </a:avLst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TextBox 3"/>
            <p:cNvSpPr txBox="1"/>
            <p:nvPr/>
          </p:nvSpPr>
          <p:spPr>
            <a:xfrm>
              <a:off x="1414417" y="1117696"/>
              <a:ext cx="1440949" cy="1263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of Change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TextBox 6"/>
            <p:cNvSpPr txBox="1"/>
            <p:nvPr/>
          </p:nvSpPr>
          <p:spPr>
            <a:xfrm>
              <a:off x="1319821" y="1250492"/>
              <a:ext cx="1630142" cy="1429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numCol="1" rtlCol="0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•   50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₵ </a:t>
              </a: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Challenge   •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TextBox 7"/>
            <p:cNvSpPr txBox="1"/>
            <p:nvPr/>
          </p:nvSpPr>
          <p:spPr>
            <a:xfrm>
              <a:off x="2115476" y="2118439"/>
              <a:ext cx="360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50₵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7" name="Picture 9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3218857" y="925794"/>
              <a:ext cx="332115" cy="1901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97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737625" y="925794"/>
              <a:ext cx="353534" cy="1901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Rectangle 98"/>
            <p:cNvSpPr/>
            <p:nvPr/>
          </p:nvSpPr>
          <p:spPr>
            <a:xfrm>
              <a:off x="435180" y="2910066"/>
              <a:ext cx="337297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Check 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 </a:t>
              </a:r>
              <a:r>
                <a:rPr kumimoji="0" lang="en-US" sz="10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+mn-cs"/>
                </a:rPr>
                <a:t>http://power-of-change.weebly.com/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record your participation in the challenge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08001" y="554435"/>
              <a:ext cx="32476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TEENS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make a difference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08000" y="310595"/>
              <a:ext cx="323840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CHALLENGE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friends to give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2" name="TextBox 10"/>
          <p:cNvSpPr txBox="1"/>
          <p:nvPr/>
        </p:nvSpPr>
        <p:spPr>
          <a:xfrm>
            <a:off x="3544187" y="3802858"/>
            <a:ext cx="2871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in 9 people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eastern MA is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insecure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"/>
          <p:cNvSpPr txBox="1"/>
          <p:nvPr/>
        </p:nvSpPr>
        <p:spPr>
          <a:xfrm>
            <a:off x="6120680" y="3802858"/>
            <a:ext cx="1712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marR="0" lvl="0" indent="-1111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100" b="1" i="1" u="none" strike="noStrike" kern="1200" cap="none" spc="0" normalizeH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4 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</a:t>
            </a:r>
          </a:p>
        </p:txBody>
      </p:sp>
      <p:sp>
        <p:nvSpPr>
          <p:cNvPr id="104" name="TextBox 2"/>
          <p:cNvSpPr txBox="1"/>
          <p:nvPr/>
        </p:nvSpPr>
        <p:spPr>
          <a:xfrm>
            <a:off x="6094553" y="5079941"/>
            <a:ext cx="200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latin typeface="Arial Black" pitchFamily="34" charset="0"/>
              </a:rPr>
              <a:t>now</a:t>
            </a:r>
            <a:endParaRPr lang="en-US" sz="5400" spc="300" dirty="0">
              <a:latin typeface="Arial Black" pitchFamily="34" charset="0"/>
            </a:endParaRPr>
          </a:p>
        </p:txBody>
      </p:sp>
      <p:sp>
        <p:nvSpPr>
          <p:cNvPr id="105" name="TextBox 2"/>
          <p:cNvSpPr txBox="1"/>
          <p:nvPr/>
        </p:nvSpPr>
        <p:spPr>
          <a:xfrm>
            <a:off x="6094553" y="2075485"/>
            <a:ext cx="200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spc="300" dirty="0" smtClean="0">
                <a:latin typeface="Arial Black" pitchFamily="34" charset="0"/>
              </a:rPr>
              <a:t>now</a:t>
            </a:r>
            <a:endParaRPr lang="en-US" sz="5400" spc="300" dirty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1" y="7068979"/>
            <a:ext cx="754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Snapple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1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165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Big Brothers Big Sisters of Massachusetts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Lee</dc:creator>
  <cp:lastModifiedBy>Hewlett-Packard Company</cp:lastModifiedBy>
  <cp:revision>9</cp:revision>
  <cp:lastPrinted>2015-08-07T12:54:52Z</cp:lastPrinted>
  <dcterms:created xsi:type="dcterms:W3CDTF">2015-07-28T11:54:29Z</dcterms:created>
  <dcterms:modified xsi:type="dcterms:W3CDTF">2016-09-02T11:17:46Z</dcterms:modified>
</cp:coreProperties>
</file>